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3"/>
  </p:notesMasterIdLst>
  <p:sldIdLst>
    <p:sldId id="257" r:id="rId2"/>
  </p:sldIdLst>
  <p:sldSz cx="17281525" cy="24806275"/>
  <p:notesSz cx="6858000" cy="9144000"/>
  <p:defaultTextStyle>
    <a:defPPr>
      <a:defRPr lang="en-US"/>
    </a:defPPr>
    <a:lvl1pPr marL="0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629946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259888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889834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519769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149715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3779658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409601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039546" algn="l" defTabSz="125988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E6711A"/>
    <a:srgbClr val="FF9933"/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3198" y="-126"/>
      </p:cViewPr>
      <p:guideLst>
        <p:guide orient="horz" pos="7818"/>
        <p:guide pos="54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2564B-D78D-424D-BAD2-56845CF1313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685800"/>
            <a:ext cx="2387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ACECA-2227-4CD0-A1BA-7C85C15E7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29946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59888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889834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19769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49715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779658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09601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39546" algn="l" defTabSz="125988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5200" y="685800"/>
            <a:ext cx="2387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CECA-2227-4CD0-A1BA-7C85C15E7D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7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97613" y="4961273"/>
            <a:ext cx="15553373" cy="6615007"/>
          </a:xfrm>
        </p:spPr>
        <p:txBody>
          <a:bodyPr vert="horz" lIns="74764" tIns="0" rIns="74764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7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92235" y="12051192"/>
            <a:ext cx="12097068" cy="6339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747646" indent="0" algn="ctr">
              <a:buNone/>
            </a:lvl2pPr>
            <a:lvl3pPr marL="1495292" indent="0" algn="ctr">
              <a:buNone/>
            </a:lvl3pPr>
            <a:lvl4pPr marL="2242939" indent="0" algn="ctr">
              <a:buNone/>
            </a:lvl4pPr>
            <a:lvl5pPr marL="2990586" indent="0" algn="ctr">
              <a:buNone/>
            </a:lvl5pPr>
            <a:lvl6pPr marL="3738233" indent="0" algn="ctr">
              <a:buNone/>
            </a:lvl6pPr>
            <a:lvl7pPr marL="4485878" indent="0" algn="ctr">
              <a:buNone/>
            </a:lvl7pPr>
            <a:lvl8pPr marL="5233524" indent="0" algn="ctr">
              <a:buNone/>
            </a:lvl8pPr>
            <a:lvl9pPr marL="5981171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29122" y="993420"/>
            <a:ext cx="3888344" cy="2116572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4087" y="993420"/>
            <a:ext cx="11377004" cy="211657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4276" y="2205017"/>
            <a:ext cx="13393181" cy="6615007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4276" y="9071010"/>
            <a:ext cx="13393181" cy="5460827"/>
          </a:xfrm>
        </p:spPr>
        <p:txBody>
          <a:bodyPr anchor="t"/>
          <a:lstStyle>
            <a:lvl1pPr marL="119623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977332" y="23209968"/>
            <a:ext cx="1440129" cy="1320702"/>
          </a:xfrm>
        </p:spPr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088" y="5788153"/>
            <a:ext cx="7632673" cy="16370994"/>
          </a:xfrm>
        </p:spPr>
        <p:txBody>
          <a:bodyPr/>
          <a:lstStyle>
            <a:lvl1pPr>
              <a:defRPr sz="42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84784" y="5788153"/>
            <a:ext cx="7632673" cy="16370994"/>
          </a:xfrm>
        </p:spPr>
        <p:txBody>
          <a:bodyPr/>
          <a:lstStyle>
            <a:lvl1pPr>
              <a:defRPr sz="4200"/>
            </a:lvl1pPr>
            <a:lvl2pPr>
              <a:defRPr sz="39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84" y="987669"/>
            <a:ext cx="15553373" cy="41343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086" y="5552715"/>
            <a:ext cx="7635675" cy="2716058"/>
          </a:xfrm>
        </p:spPr>
        <p:txBody>
          <a:bodyPr anchor="ctr"/>
          <a:lstStyle>
            <a:lvl1pPr marL="0" indent="0">
              <a:buNone/>
              <a:defRPr sz="3900" b="0" cap="all" baseline="0">
                <a:solidFill>
                  <a:schemeClr val="tx1"/>
                </a:solidFill>
              </a:defRPr>
            </a:lvl1pPr>
            <a:lvl2pPr>
              <a:buNone/>
              <a:defRPr sz="3300" b="1"/>
            </a:lvl2pPr>
            <a:lvl3pPr>
              <a:buNone/>
              <a:defRPr sz="2900" b="1"/>
            </a:lvl3pPr>
            <a:lvl4pPr>
              <a:buNone/>
              <a:defRPr sz="2600" b="1"/>
            </a:lvl4pPr>
            <a:lvl5pPr>
              <a:buNone/>
              <a:defRPr sz="2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8778792" y="5552715"/>
            <a:ext cx="7638673" cy="2716058"/>
          </a:xfrm>
        </p:spPr>
        <p:txBody>
          <a:bodyPr anchor="ctr"/>
          <a:lstStyle>
            <a:lvl1pPr marL="0" indent="0">
              <a:buNone/>
              <a:defRPr sz="3900" b="0" cap="all" baseline="0">
                <a:solidFill>
                  <a:schemeClr val="tx1"/>
                </a:solidFill>
              </a:defRPr>
            </a:lvl1pPr>
            <a:lvl2pPr>
              <a:buNone/>
              <a:defRPr sz="3300" b="1"/>
            </a:lvl2pPr>
            <a:lvl3pPr>
              <a:buNone/>
              <a:defRPr sz="2900" b="1"/>
            </a:lvl3pPr>
            <a:lvl4pPr>
              <a:buNone/>
              <a:defRPr sz="2600" b="1"/>
            </a:lvl4pPr>
            <a:lvl5pPr>
              <a:buNone/>
              <a:defRPr sz="2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64086" y="8544397"/>
            <a:ext cx="7635675" cy="1361474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78792" y="8544397"/>
            <a:ext cx="7638673" cy="13614742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083" y="987669"/>
            <a:ext cx="5685501" cy="4203286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36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64083" y="5512515"/>
            <a:ext cx="5685501" cy="16646620"/>
          </a:xfrm>
        </p:spPr>
        <p:txBody>
          <a:bodyPr/>
          <a:lstStyle>
            <a:lvl1pPr marL="0" indent="0">
              <a:buNone/>
              <a:defRPr sz="2300"/>
            </a:lvl1pPr>
            <a:lvl2pPr>
              <a:buNone/>
              <a:defRPr sz="1800"/>
            </a:lvl2pPr>
            <a:lvl3pPr>
              <a:buNone/>
              <a:defRPr sz="16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756605" y="987679"/>
            <a:ext cx="9660853" cy="21171467"/>
          </a:xfrm>
        </p:spPr>
        <p:txBody>
          <a:bodyPr/>
          <a:lstStyle>
            <a:lvl1pPr>
              <a:defRPr sz="4200"/>
            </a:lvl1pPr>
            <a:lvl2pPr>
              <a:defRPr sz="3900"/>
            </a:lvl2pPr>
            <a:lvl3pPr>
              <a:defRPr sz="3600"/>
            </a:lvl3pPr>
            <a:lvl4pPr>
              <a:defRPr sz="3300"/>
            </a:lvl4pPr>
            <a:lvl5pPr>
              <a:defRPr sz="2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312" y="2205010"/>
            <a:ext cx="10368915" cy="1889187"/>
          </a:xfrm>
        </p:spPr>
        <p:txBody>
          <a:bodyPr lIns="74764" rIns="74764" bIns="0" anchor="b">
            <a:sp3d prstMaterial="softEdge"/>
          </a:bodyPr>
          <a:lstStyle>
            <a:lvl1pPr algn="ctr">
              <a:buNone/>
              <a:defRPr sz="3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56312" y="6626504"/>
            <a:ext cx="10368915" cy="14332514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5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6312" y="4220424"/>
            <a:ext cx="10368915" cy="1918350"/>
          </a:xfrm>
        </p:spPr>
        <p:txBody>
          <a:bodyPr lIns="74764" tIns="74764" rIns="74764" anchor="t"/>
          <a:lstStyle>
            <a:lvl1pPr marL="0" indent="0" algn="ctr">
              <a:buNone/>
              <a:defRPr sz="23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64084" y="993414"/>
            <a:ext cx="15553373" cy="4134380"/>
          </a:xfrm>
          <a:prstGeom prst="rect">
            <a:avLst/>
          </a:prstGeom>
        </p:spPr>
        <p:txBody>
          <a:bodyPr vert="horz" lIns="149529" tIns="74764" rIns="149529" bIns="7476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64084" y="5788144"/>
            <a:ext cx="15553373" cy="17033643"/>
          </a:xfrm>
          <a:prstGeom prst="rect">
            <a:avLst/>
          </a:prstGeom>
        </p:spPr>
        <p:txBody>
          <a:bodyPr vert="horz" lIns="149529" tIns="74764" rIns="149529" bIns="7476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4083" y="23209968"/>
            <a:ext cx="4032357" cy="1320702"/>
          </a:xfrm>
          <a:prstGeom prst="rect">
            <a:avLst/>
          </a:prstGeom>
        </p:spPr>
        <p:txBody>
          <a:bodyPr vert="horz" lIns="149529" tIns="74764" rIns="149529" bIns="74764" anchor="b"/>
          <a:lstStyle>
            <a:lvl1pPr algn="l" eaLnBrk="1" latinLnBrk="0" hangingPunct="1">
              <a:defRPr kumimoji="0" sz="18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0A7862-A331-4780-892A-FED19517C14A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04530" y="23209968"/>
            <a:ext cx="5472483" cy="1320702"/>
          </a:xfrm>
          <a:prstGeom prst="rect">
            <a:avLst/>
          </a:prstGeom>
        </p:spPr>
        <p:txBody>
          <a:bodyPr vert="horz" lIns="149529" tIns="74764" rIns="149529" bIns="74764" anchor="b"/>
          <a:lstStyle>
            <a:lvl1pPr algn="ctr" eaLnBrk="1" latinLnBrk="0" hangingPunct="1">
              <a:defRPr kumimoji="0" sz="18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977332" y="23209968"/>
            <a:ext cx="1440129" cy="1320702"/>
          </a:xfrm>
          <a:prstGeom prst="rect">
            <a:avLst/>
          </a:prstGeom>
        </p:spPr>
        <p:txBody>
          <a:bodyPr vert="horz" lIns="0" tIns="74764" rIns="0" bIns="74764" anchor="b"/>
          <a:lstStyle>
            <a:lvl1pPr algn="r" eaLnBrk="1" latinLnBrk="0" hangingPunct="1">
              <a:defRPr kumimoji="0" sz="18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B55540-BF6C-4919-87BB-7410ADC2CE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67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897176" indent="-672881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420528" indent="-463541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854165" indent="-373823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213034" indent="-29905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045" indent="-2990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915" indent="-29905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3214879" indent="-2990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843" indent="-2990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809" indent="-2990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47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4952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242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990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7382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485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2335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9811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403"/>
            <a:ext cx="11598650" cy="13087884"/>
          </a:xfrm>
          <a:prstGeom prst="rect">
            <a:avLst/>
          </a:prstGeom>
        </p:spPr>
      </p:pic>
      <p:sp>
        <p:nvSpPr>
          <p:cNvPr id="56" name="Rounded Rectangle 55"/>
          <p:cNvSpPr/>
          <p:nvPr/>
        </p:nvSpPr>
        <p:spPr>
          <a:xfrm>
            <a:off x="11928771" y="221777"/>
            <a:ext cx="5021523" cy="174891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180" tIns="47090" rIns="94180" bIns="47090" spcCol="0" rtlCol="0" anchor="ctr"/>
          <a:lstStyle/>
          <a:p>
            <a:pPr algn="ctr"/>
            <a:r>
              <a:rPr lang="en-US" sz="6100" dirty="0">
                <a:latin typeface="Arial" pitchFamily="34" charset="0"/>
                <a:cs typeface="Arial" pitchFamily="34" charset="0"/>
              </a:rPr>
              <a:t>Gold </a:t>
            </a:r>
            <a:r>
              <a:rPr lang="el-GR" sz="6100" dirty="0">
                <a:latin typeface="Arial" pitchFamily="34" charset="0"/>
                <a:cs typeface="Arial" pitchFamily="34" charset="0"/>
              </a:rPr>
              <a:t>Χορηγοί </a:t>
            </a:r>
            <a:endParaRPr lang="en-US" sz="6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" y="626466"/>
            <a:ext cx="11764630" cy="7327849"/>
          </a:xfrm>
          <a:prstGeom prst="rect">
            <a:avLst/>
          </a:prstGeom>
          <a:noFill/>
        </p:spPr>
        <p:txBody>
          <a:bodyPr wrap="square" lIns="94180" tIns="47090" rIns="94180" bIns="47090" rtlCol="0">
            <a:spAutoFit/>
          </a:bodyPr>
          <a:lstStyle/>
          <a:p>
            <a:pPr algn="ctr"/>
            <a:r>
              <a:rPr lang="el-GR" sz="6800" b="1" dirty="0">
                <a:latin typeface="Georgia" pitchFamily="18" charset="0"/>
                <a:cs typeface="Times New Roman" pitchFamily="18" charset="0"/>
              </a:rPr>
              <a:t>Επιχειρηματικότητα </a:t>
            </a:r>
            <a:endParaRPr lang="en-US" sz="6800" b="1" dirty="0" smtClean="0"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el-GR" sz="6800" b="1" dirty="0" smtClean="0">
                <a:latin typeface="Georgia" pitchFamily="18" charset="0"/>
                <a:cs typeface="Times New Roman" pitchFamily="18" charset="0"/>
              </a:rPr>
              <a:t>2015 </a:t>
            </a:r>
            <a:endParaRPr lang="el-GR" sz="6800" b="1" dirty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en-US" sz="6600" b="1" dirty="0" smtClean="0"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el-GR" sz="6600" b="1" dirty="0" smtClean="0">
                <a:latin typeface="Georgia" pitchFamily="18" charset="0"/>
                <a:cs typeface="Times New Roman" pitchFamily="18" charset="0"/>
              </a:rPr>
              <a:t>Προστασία &amp; Αναδιάρθρωση </a:t>
            </a:r>
            <a:endParaRPr lang="en-US" sz="6600" b="1" dirty="0">
              <a:latin typeface="Georgia" pitchFamily="18" charset="0"/>
              <a:cs typeface="Times New Roman" pitchFamily="18" charset="0"/>
            </a:endParaRPr>
          </a:p>
          <a:p>
            <a:pPr algn="ctr"/>
            <a:r>
              <a:rPr lang="el-GR" sz="6800" b="1" dirty="0">
                <a:latin typeface="Georgia" pitchFamily="18" charset="0"/>
                <a:cs typeface="Times New Roman" pitchFamily="18" charset="0"/>
              </a:rPr>
              <a:t>Επιχείρησης </a:t>
            </a:r>
            <a:endParaRPr lang="en-US" sz="6800" b="1" dirty="0" smtClean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en-US" sz="68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92244" y="12337797"/>
            <a:ext cx="11250452" cy="3929852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180" tIns="47090" rIns="94180" bIns="47090" spcCol="0"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2244" y="12706371"/>
            <a:ext cx="11000844" cy="4234694"/>
          </a:xfrm>
          <a:prstGeom prst="rect">
            <a:avLst/>
          </a:prstGeom>
          <a:noFill/>
        </p:spPr>
        <p:txBody>
          <a:bodyPr wrap="square" lIns="94180" tIns="47090" rIns="94180" bIns="47090" rtlCol="0">
            <a:spAutoFit/>
          </a:bodyPr>
          <a:lstStyle/>
          <a:p>
            <a:pPr algn="ctr"/>
            <a:r>
              <a:rPr lang="el-GR" sz="49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Σαββάτο 17 Ιανουαρίου 2015 </a:t>
            </a:r>
            <a:endParaRPr lang="en-US" sz="49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4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ώρες </a:t>
            </a:r>
            <a:r>
              <a:rPr lang="el-GR" sz="4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10:30-15:30</a:t>
            </a:r>
          </a:p>
          <a:p>
            <a:pPr algn="ctr"/>
            <a:r>
              <a:rPr lang="en-US" sz="4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Divani Palace Acropolis Hotel </a:t>
            </a:r>
            <a:endParaRPr lang="el-GR" sz="41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41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ΕΛΕΥΘΕΡΗ ΕΙΣΟΔΟΣ *</a:t>
            </a:r>
          </a:p>
          <a:p>
            <a:pPr algn="ctr"/>
            <a:r>
              <a:rPr lang="el-GR" sz="41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* Απαραίτητη δήλωση συμμετοχής</a:t>
            </a:r>
          </a:p>
          <a:p>
            <a:endParaRPr lang="el-GR" dirty="0"/>
          </a:p>
          <a:p>
            <a:endParaRPr lang="en-US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376" y="5799291"/>
            <a:ext cx="3572244" cy="2602376"/>
          </a:xfrm>
          <a:prstGeom prst="rect">
            <a:avLst/>
          </a:prstGeom>
        </p:spPr>
      </p:pic>
      <p:sp>
        <p:nvSpPr>
          <p:cNvPr id="67" name="Rounded Rectangle 66"/>
          <p:cNvSpPr/>
          <p:nvPr/>
        </p:nvSpPr>
        <p:spPr>
          <a:xfrm>
            <a:off x="11688738" y="19100577"/>
            <a:ext cx="5021523" cy="1288676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180" tIns="47090" rIns="94180" bIns="47090" spcCol="0" rtlCol="0" anchor="ctr"/>
          <a:lstStyle/>
          <a:p>
            <a:pPr algn="ctr"/>
            <a:r>
              <a:rPr lang="el-GR" sz="5500" dirty="0">
                <a:latin typeface="Arial" pitchFamily="34" charset="0"/>
                <a:cs typeface="Arial" pitchFamily="34" charset="0"/>
              </a:rPr>
              <a:t>Χορηγοί</a:t>
            </a:r>
            <a:r>
              <a:rPr lang="el-GR" sz="6100" dirty="0">
                <a:latin typeface="Arial" pitchFamily="34" charset="0"/>
                <a:cs typeface="Arial" pitchFamily="34" charset="0"/>
              </a:rPr>
              <a:t> </a:t>
            </a:r>
            <a:endParaRPr lang="en-US" sz="6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593" y="20466836"/>
            <a:ext cx="5346463" cy="2933338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0358" y="16267649"/>
            <a:ext cx="11631171" cy="6589185"/>
          </a:xfrm>
          <a:prstGeom prst="rect">
            <a:avLst/>
          </a:prstGeom>
          <a:noFill/>
        </p:spPr>
        <p:txBody>
          <a:bodyPr wrap="square" lIns="94180" tIns="47090" rIns="94180" bIns="47090" rtlCol="0">
            <a:spAutoFit/>
          </a:bodyPr>
          <a:lstStyle/>
          <a:p>
            <a:pPr algn="ctr"/>
            <a:endParaRPr lang="en-US" b="1" dirty="0" smtClean="0">
              <a:latin typeface="Georgia" pitchFamily="18" charset="0"/>
            </a:endParaRPr>
          </a:p>
          <a:p>
            <a:pPr algn="ctr"/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Οδηγός </a:t>
            </a:r>
            <a:r>
              <a:rPr lang="el-GR" sz="3600" b="1" dirty="0">
                <a:latin typeface="Arial" pitchFamily="34" charset="0"/>
                <a:cs typeface="Arial" pitchFamily="34" charset="0"/>
              </a:rPr>
              <a:t>Επιχειρηματικότητας 2015 </a:t>
            </a:r>
          </a:p>
          <a:p>
            <a:pPr algn="ctr"/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Η </a:t>
            </a:r>
            <a:r>
              <a:rPr lang="el-GR" sz="3000" b="1" dirty="0">
                <a:latin typeface="Arial" pitchFamily="34" charset="0"/>
                <a:cs typeface="Arial" pitchFamily="34" charset="0"/>
              </a:rPr>
              <a:t>Επιχείρηση στα μονοπάτια των σύγχρονων 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τάσεων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της </a:t>
            </a:r>
            <a:r>
              <a:rPr lang="el-GR" sz="3000" b="1" dirty="0">
                <a:latin typeface="Arial" pitchFamily="34" charset="0"/>
                <a:cs typeface="Arial" pitchFamily="34" charset="0"/>
              </a:rPr>
              <a:t>εποχής.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3000" b="1" dirty="0">
                <a:latin typeface="Arial" pitchFamily="34" charset="0"/>
                <a:cs typeface="Arial" pitchFamily="34" charset="0"/>
              </a:rPr>
              <a:t>Προστασία &amp; Αναδιάρθρωση Επιχείρησης </a:t>
            </a:r>
          </a:p>
          <a:p>
            <a:pPr algn="ctr"/>
            <a:r>
              <a:rPr lang="el-GR" sz="3000" b="1" dirty="0">
                <a:latin typeface="Arial" pitchFamily="34" charset="0"/>
                <a:cs typeface="Arial" pitchFamily="34" charset="0"/>
              </a:rPr>
              <a:t>στους βασικούς πυλώνες της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l-GR" sz="3000" b="1" dirty="0">
              <a:latin typeface="Arial" pitchFamily="34" charset="0"/>
              <a:cs typeface="Arial" pitchFamily="34" charset="0"/>
            </a:endParaRPr>
          </a:p>
          <a:p>
            <a:pPr marL="470898" indent="-470898" algn="ctr">
              <a:buFont typeface="Arial" pitchFamily="34" charset="0"/>
              <a:buChar char="•"/>
            </a:pPr>
            <a:r>
              <a:rPr lang="el-GR" sz="3000" b="1" dirty="0">
                <a:latin typeface="Arial" pitchFamily="34" charset="0"/>
                <a:cs typeface="Arial" pitchFamily="34" charset="0"/>
              </a:rPr>
              <a:t>Φορολογική &amp; Λογιστική Προστασία Επιχείρησης</a:t>
            </a:r>
          </a:p>
          <a:p>
            <a:pPr marL="470898" indent="-470898" algn="ctr">
              <a:buFont typeface="Arial" pitchFamily="34" charset="0"/>
              <a:buChar char="•"/>
            </a:pPr>
            <a:r>
              <a:rPr lang="el-GR" sz="3000" b="1" dirty="0">
                <a:latin typeface="Arial" pitchFamily="34" charset="0"/>
                <a:cs typeface="Arial" pitchFamily="34" charset="0"/>
              </a:rPr>
              <a:t>Βελτίωση Διαχείρισης Ανθρώπινου Δυναμικού</a:t>
            </a:r>
          </a:p>
          <a:p>
            <a:pPr marL="470898" indent="-470898" algn="ctr">
              <a:buFont typeface="Arial" pitchFamily="34" charset="0"/>
              <a:buChar char="•"/>
            </a:pPr>
            <a:r>
              <a:rPr lang="el-GR" sz="3000" b="1" dirty="0">
                <a:latin typeface="Arial" pitchFamily="34" charset="0"/>
                <a:cs typeface="Arial" pitchFamily="34" charset="0"/>
              </a:rPr>
              <a:t> Βέλτιστη απόδοση της εταιρικής παρουσίας στο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internet</a:t>
            </a:r>
          </a:p>
          <a:p>
            <a:pPr marL="470898" indent="-470898" algn="ctr">
              <a:buFont typeface="Arial" pitchFamily="34" charset="0"/>
              <a:buChar char="•"/>
            </a:pPr>
            <a:r>
              <a:rPr lang="el-GR" sz="3000" b="1" dirty="0">
                <a:latin typeface="Arial" pitchFamily="34" charset="0"/>
                <a:cs typeface="Arial" pitchFamily="34" charset="0"/>
              </a:rPr>
              <a:t>Πρόγραμμα δράσης για την επιχειρηματικότητα </a:t>
            </a: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2020</a:t>
            </a:r>
          </a:p>
          <a:p>
            <a:pPr marL="470898" indent="-470898" algn="ctr">
              <a:buFont typeface="Arial" pitchFamily="34" charset="0"/>
              <a:buChar char="•"/>
            </a:pPr>
            <a:r>
              <a:rPr lang="el-GR" sz="3000" b="1" dirty="0" smtClean="0">
                <a:latin typeface="Arial" pitchFamily="34" charset="0"/>
                <a:cs typeface="Arial" pitchFamily="34" charset="0"/>
              </a:rPr>
              <a:t>Διαπραγμάτευση: θέμα ευφυΐας ή τακτικής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;</a:t>
            </a:r>
            <a:endParaRPr lang="en-US" sz="3000" b="1" dirty="0" smtClean="0">
              <a:latin typeface="Arial" pitchFamily="34" charset="0"/>
              <a:cs typeface="Arial" pitchFamily="34" charset="0"/>
            </a:endParaRPr>
          </a:p>
          <a:p>
            <a:pPr marL="470898" indent="-470898" algn="ctr">
              <a:buFont typeface="Arial" pitchFamily="34" charset="0"/>
              <a:buChar char="•"/>
            </a:pPr>
            <a:endParaRPr lang="el-GR" b="1" dirty="0"/>
          </a:p>
        </p:txBody>
      </p:sp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74" y="22739650"/>
            <a:ext cx="3384376" cy="1603689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354" y="22410664"/>
            <a:ext cx="2512577" cy="197902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0938" y="8804400"/>
            <a:ext cx="5231100" cy="3549971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12868247" y="9046345"/>
            <a:ext cx="4153791" cy="1016895"/>
          </a:xfrm>
          <a:prstGeom prst="rect">
            <a:avLst/>
          </a:prstGeom>
          <a:noFill/>
        </p:spPr>
        <p:txBody>
          <a:bodyPr wrap="square" lIns="92660" tIns="46330" rIns="92660" bIns="46330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el-GR" sz="6000" b="1" dirty="0" smtClean="0">
                <a:solidFill>
                  <a:srgbClr val="C00000"/>
                </a:solidFill>
              </a:rPr>
              <a:t>Στηρίζουμε  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1705564" y="13099417"/>
            <a:ext cx="5272492" cy="1288676"/>
          </a:xfrm>
          <a:prstGeom prst="round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180" tIns="47090" rIns="94180" bIns="47090" spcCol="0" rtlCol="0" anchor="ctr"/>
          <a:lstStyle/>
          <a:p>
            <a:pPr algn="ctr"/>
            <a:r>
              <a:rPr lang="el-GR" sz="5500" dirty="0">
                <a:latin typeface="Arial" pitchFamily="34" charset="0"/>
                <a:cs typeface="Arial" pitchFamily="34" charset="0"/>
              </a:rPr>
              <a:t>Χορηγοί</a:t>
            </a:r>
            <a:r>
              <a:rPr lang="el-GR" sz="6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6100" dirty="0" smtClean="0">
                <a:latin typeface="Arial" pitchFamily="34" charset="0"/>
                <a:cs typeface="Arial" pitchFamily="34" charset="0"/>
              </a:rPr>
              <a:t>Media</a:t>
            </a:r>
            <a:endParaRPr lang="en-US" sz="6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6274" y="14823718"/>
            <a:ext cx="4563387" cy="14041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087" y="15905478"/>
            <a:ext cx="4533064" cy="36264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5564" y="2178001"/>
            <a:ext cx="5401849" cy="3345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57" y="23164637"/>
            <a:ext cx="4614344" cy="122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935</TotalTime>
  <Words>85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Παράγοντες Επιτυχίας  στη Διαδικασία Πωλήσεων.   Διαχείριση της Ψυχολογίας  του Πελάτη</dc:title>
  <dc:creator>User1</dc:creator>
  <cp:lastModifiedBy>User1</cp:lastModifiedBy>
  <cp:revision>40</cp:revision>
  <dcterms:created xsi:type="dcterms:W3CDTF">2013-09-20T11:05:34Z</dcterms:created>
  <dcterms:modified xsi:type="dcterms:W3CDTF">2014-12-07T19:10:47Z</dcterms:modified>
</cp:coreProperties>
</file>